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62" r:id="rId2"/>
  </p:sldIdLst>
  <p:sldSz cx="12192000" cy="6858000"/>
  <p:notesSz cx="6858000" cy="9144000"/>
  <p:defaultTextStyle>
    <a:defPPr>
      <a:defRPr lang="en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781"/>
    <p:restoredTop sz="94565"/>
  </p:normalViewPr>
  <p:slideViewPr>
    <p:cSldViewPr snapToGrid="0" showGuides="1">
      <p:cViewPr varScale="1">
        <p:scale>
          <a:sx n="105" d="100"/>
          <a:sy n="105" d="100"/>
        </p:scale>
        <p:origin x="1176" y="1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6F85AF-5B3E-DFA5-F655-0EF792CF44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E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29B26C5-751C-9C46-1FCE-9F4BE274D61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E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E5DC98-7B69-8308-9751-1E42C0550E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497BB-2B28-8148-A8D6-20604C6601CF}" type="datetimeFigureOut">
              <a:rPr lang="en-AD" smtClean="0"/>
              <a:t>5/21/26</a:t>
            </a:fld>
            <a:endParaRPr lang="en-A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2B8DE1-1E13-37F5-10ED-079F7B880F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CAACF9-2B72-8F88-7CE7-803741FB68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A2F6C-7752-6B41-A1E2-B043A96AF83F}" type="slidenum">
              <a:rPr lang="en-AD" smtClean="0"/>
              <a:t>‹#›</a:t>
            </a:fld>
            <a:endParaRPr lang="en-AD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002EDC27-B27D-FB1A-DCB2-A34F91C6A9F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65150" y="380903"/>
            <a:ext cx="889939" cy="454025"/>
          </a:xfrm>
        </p:spPr>
        <p:txBody>
          <a:bodyPr>
            <a:normAutofit/>
          </a:bodyPr>
          <a:lstStyle>
            <a:lvl1pPr marL="0" indent="0" algn="ctr">
              <a:buNone/>
              <a:defRPr sz="1000"/>
            </a:lvl1pPr>
          </a:lstStyle>
          <a:p>
            <a:endParaRPr lang="en-ES" dirty="0"/>
          </a:p>
        </p:txBody>
      </p:sp>
    </p:spTree>
    <p:extLst>
      <p:ext uri="{BB962C8B-B14F-4D97-AF65-F5344CB8AC3E}">
        <p14:creationId xmlns:p14="http://schemas.microsoft.com/office/powerpoint/2010/main" val="30863727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E1913C-CC89-806E-0719-D3DD027210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E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5096078-0F3A-E0E2-D51A-FC444591813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E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66A0065-FDDC-82A4-55A3-44F6D770E8B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199885-B6C9-D394-E020-64A903C3E9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497BB-2B28-8148-A8D6-20604C6601CF}" type="datetimeFigureOut">
              <a:rPr lang="en-AD" smtClean="0"/>
              <a:t>5/21/26</a:t>
            </a:fld>
            <a:endParaRPr lang="en-A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FC32AC4-50B3-3339-9421-332F75DD11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C1E58C-DF28-27C9-D05B-F08942FFB6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A2F6C-7752-6B41-A1E2-B043A96AF83F}" type="slidenum">
              <a:rPr lang="en-AD" smtClean="0"/>
              <a:t>‹#›</a:t>
            </a:fld>
            <a:endParaRPr lang="en-AD"/>
          </a:p>
        </p:txBody>
      </p:sp>
    </p:spTree>
    <p:extLst>
      <p:ext uri="{BB962C8B-B14F-4D97-AF65-F5344CB8AC3E}">
        <p14:creationId xmlns:p14="http://schemas.microsoft.com/office/powerpoint/2010/main" val="7978539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6BEE61-61EF-125D-B475-673534337A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3BFBF61-9078-CC98-A104-1DDEA5155DB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5B0F6A-AD16-8C80-5705-052AE792C5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497BB-2B28-8148-A8D6-20604C6601CF}" type="datetimeFigureOut">
              <a:rPr lang="en-AD" smtClean="0"/>
              <a:t>5/21/26</a:t>
            </a:fld>
            <a:endParaRPr lang="en-A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ED4645-8D3A-6770-8999-4C6B8EECC4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61C457-D84B-1DC1-E83E-6C00BE88E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A2F6C-7752-6B41-A1E2-B043A96AF83F}" type="slidenum">
              <a:rPr lang="en-AD" smtClean="0"/>
              <a:t>‹#›</a:t>
            </a:fld>
            <a:endParaRPr lang="en-AD"/>
          </a:p>
        </p:txBody>
      </p:sp>
    </p:spTree>
    <p:extLst>
      <p:ext uri="{BB962C8B-B14F-4D97-AF65-F5344CB8AC3E}">
        <p14:creationId xmlns:p14="http://schemas.microsoft.com/office/powerpoint/2010/main" val="29517091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637E73C-C909-40B2-526B-0569CC244FF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E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AC3CB78-6CD1-DC4F-4CE1-A33AA0BE68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AB5BF7-EFF6-5B08-50EE-E08885B8E1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497BB-2B28-8148-A8D6-20604C6601CF}" type="datetimeFigureOut">
              <a:rPr lang="en-AD" smtClean="0"/>
              <a:t>5/21/26</a:t>
            </a:fld>
            <a:endParaRPr lang="en-A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6ADCC6-316E-03E9-3F9E-104567A2CB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9D6E5F-CF65-E13D-29A7-27E935F398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A2F6C-7752-6B41-A1E2-B043A96AF83F}" type="slidenum">
              <a:rPr lang="en-AD" smtClean="0"/>
              <a:t>‹#›</a:t>
            </a:fld>
            <a:endParaRPr lang="en-AD"/>
          </a:p>
        </p:txBody>
      </p:sp>
    </p:spTree>
    <p:extLst>
      <p:ext uri="{BB962C8B-B14F-4D97-AF65-F5344CB8AC3E}">
        <p14:creationId xmlns:p14="http://schemas.microsoft.com/office/powerpoint/2010/main" val="27302451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EF5422-2B26-ACE1-936B-56A15B4BFF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1EEC35-DFDE-E7AF-AF69-C7007DC968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CFEF34-0C6D-671C-EA2A-6C026C7D82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497BB-2B28-8148-A8D6-20604C6601CF}" type="datetimeFigureOut">
              <a:rPr lang="en-AD" smtClean="0"/>
              <a:t>5/21/26</a:t>
            </a:fld>
            <a:endParaRPr lang="en-A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AE8628-1C6A-EF17-2658-7A722396E6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9B6209-4FBA-8DE3-17BE-A68D5C90BA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A2F6C-7752-6B41-A1E2-B043A96AF83F}" type="slidenum">
              <a:rPr lang="en-AD" smtClean="0"/>
              <a:t>‹#›</a:t>
            </a:fld>
            <a:endParaRPr lang="en-AD"/>
          </a:p>
        </p:txBody>
      </p:sp>
    </p:spTree>
    <p:extLst>
      <p:ext uri="{BB962C8B-B14F-4D97-AF65-F5344CB8AC3E}">
        <p14:creationId xmlns:p14="http://schemas.microsoft.com/office/powerpoint/2010/main" val="2330359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A0228C-C8B7-7B69-2720-4C7A6014EE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E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1E92F8-24E8-9DAA-2915-D11132DA68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67D474-E316-AA3C-CE8B-6C26D33E69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497BB-2B28-8148-A8D6-20604C6601CF}" type="datetimeFigureOut">
              <a:rPr lang="en-AD" smtClean="0"/>
              <a:t>5/21/26</a:t>
            </a:fld>
            <a:endParaRPr lang="en-A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6BE708-3859-383B-E76E-329EC01EA3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2E3268-CC00-B0DB-0303-6EF8161182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A2F6C-7752-6B41-A1E2-B043A96AF83F}" type="slidenum">
              <a:rPr lang="en-AD" smtClean="0"/>
              <a:t>‹#›</a:t>
            </a:fld>
            <a:endParaRPr lang="en-AD"/>
          </a:p>
        </p:txBody>
      </p:sp>
    </p:spTree>
    <p:extLst>
      <p:ext uri="{BB962C8B-B14F-4D97-AF65-F5344CB8AC3E}">
        <p14:creationId xmlns:p14="http://schemas.microsoft.com/office/powerpoint/2010/main" val="28097103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64429D-44AE-01A5-C70A-3AFF650DF7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F1EB9AF-7529-A04A-A3CD-3702E81830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497BB-2B28-8148-A8D6-20604C6601CF}" type="datetimeFigureOut">
              <a:rPr lang="en-AD" smtClean="0"/>
              <a:t>5/21/26</a:t>
            </a:fld>
            <a:endParaRPr lang="en-A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FFB19B6-6167-379E-FAF0-276DB9CC34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D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115B6EC-99EA-D50E-A80E-CB9C8FEBB1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A2F6C-7752-6B41-A1E2-B043A96AF83F}" type="slidenum">
              <a:rPr lang="en-AD" smtClean="0"/>
              <a:t>‹#›</a:t>
            </a:fld>
            <a:endParaRPr lang="en-AD"/>
          </a:p>
        </p:txBody>
      </p:sp>
    </p:spTree>
    <p:extLst>
      <p:ext uri="{BB962C8B-B14F-4D97-AF65-F5344CB8AC3E}">
        <p14:creationId xmlns:p14="http://schemas.microsoft.com/office/powerpoint/2010/main" val="3685863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646382-54BB-560C-1FE8-0F82E0998D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F990BF-5CA7-1214-2DF4-045CF129CEF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E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BAC76BB-4B18-5B0E-1479-33AC6FCA48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B4D1956-7277-A9DA-7694-4AB711B876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497BB-2B28-8148-A8D6-20604C6601CF}" type="datetimeFigureOut">
              <a:rPr lang="en-AD" smtClean="0"/>
              <a:t>5/21/26</a:t>
            </a:fld>
            <a:endParaRPr lang="en-A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243B0B4-6F60-50AC-2FFB-8398AEE640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1F5095A-5524-4E53-C106-47F1843F9E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A2F6C-7752-6B41-A1E2-B043A96AF83F}" type="slidenum">
              <a:rPr lang="en-AD" smtClean="0"/>
              <a:t>‹#›</a:t>
            </a:fld>
            <a:endParaRPr lang="en-AD"/>
          </a:p>
        </p:txBody>
      </p:sp>
    </p:spTree>
    <p:extLst>
      <p:ext uri="{BB962C8B-B14F-4D97-AF65-F5344CB8AC3E}">
        <p14:creationId xmlns:p14="http://schemas.microsoft.com/office/powerpoint/2010/main" val="32041666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6D6C49-0154-46E5-CA2D-FDE9124CD2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E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964FFAF-1F6C-28CB-87C1-2C7167ED40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6A05D0-BED4-2BD3-043A-1641B921D70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AFD0074-267A-6233-5128-B2579D0374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A6DAEC3-3081-84B2-36C9-1C81B9D5518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F33F6B2-D1C4-44EE-CA0B-9D70F60C64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497BB-2B28-8148-A8D6-20604C6601CF}" type="datetimeFigureOut">
              <a:rPr lang="en-AD" smtClean="0"/>
              <a:t>5/21/26</a:t>
            </a:fld>
            <a:endParaRPr lang="en-AD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DDC325-1BC9-811E-2947-56F3058999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D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6D106EA-EA2D-A71E-8F21-CF2FFCC1A5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A2F6C-7752-6B41-A1E2-B043A96AF83F}" type="slidenum">
              <a:rPr lang="en-AD" smtClean="0"/>
              <a:t>‹#›</a:t>
            </a:fld>
            <a:endParaRPr lang="en-AD"/>
          </a:p>
        </p:txBody>
      </p:sp>
    </p:spTree>
    <p:extLst>
      <p:ext uri="{BB962C8B-B14F-4D97-AF65-F5344CB8AC3E}">
        <p14:creationId xmlns:p14="http://schemas.microsoft.com/office/powerpoint/2010/main" val="24603657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4D94F2-A786-1B42-7AA0-38467976B8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6FD3531-14F4-DF8D-32AE-9E06036679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497BB-2B28-8148-A8D6-20604C6601CF}" type="datetimeFigureOut">
              <a:rPr lang="en-AD" smtClean="0"/>
              <a:t>5/21/26</a:t>
            </a:fld>
            <a:endParaRPr lang="en-A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F1C96A5-72EA-11F8-F105-D9B68385B8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D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FDADDA7-9091-CBBD-5C8C-8830EA9A25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A2F6C-7752-6B41-A1E2-B043A96AF83F}" type="slidenum">
              <a:rPr lang="en-AD" smtClean="0"/>
              <a:t>‹#›</a:t>
            </a:fld>
            <a:endParaRPr lang="en-AD"/>
          </a:p>
        </p:txBody>
      </p:sp>
    </p:spTree>
    <p:extLst>
      <p:ext uri="{BB962C8B-B14F-4D97-AF65-F5344CB8AC3E}">
        <p14:creationId xmlns:p14="http://schemas.microsoft.com/office/powerpoint/2010/main" val="23211129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2E0B3FC-8581-BDE1-C392-353DBF795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497BB-2B28-8148-A8D6-20604C6601CF}" type="datetimeFigureOut">
              <a:rPr lang="en-AD" smtClean="0"/>
              <a:t>5/21/26</a:t>
            </a:fld>
            <a:endParaRPr lang="en-AD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6ADA6A6-AD17-947D-39AF-CE47554C61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D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91571F2-5821-F88E-3C0A-54D6473CFE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A2F6C-7752-6B41-A1E2-B043A96AF83F}" type="slidenum">
              <a:rPr lang="en-AD" smtClean="0"/>
              <a:t>‹#›</a:t>
            </a:fld>
            <a:endParaRPr lang="en-AD"/>
          </a:p>
        </p:txBody>
      </p:sp>
    </p:spTree>
    <p:extLst>
      <p:ext uri="{BB962C8B-B14F-4D97-AF65-F5344CB8AC3E}">
        <p14:creationId xmlns:p14="http://schemas.microsoft.com/office/powerpoint/2010/main" val="15766631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A23B95-4B80-7211-9FE9-6B54D024BA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E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3AA904-8F76-8B18-02B2-CEA3DBCEE6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4E7DB8-250B-5674-DEC8-4BC1431D30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290543-F390-B8B0-B052-12362A6B2A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497BB-2B28-8148-A8D6-20604C6601CF}" type="datetimeFigureOut">
              <a:rPr lang="en-AD" smtClean="0"/>
              <a:t>5/21/26</a:t>
            </a:fld>
            <a:endParaRPr lang="en-A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3B9A71D-2242-0323-A16D-6E3AEECD86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D04342-154F-9D6A-A770-FD322F65FA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A2F6C-7752-6B41-A1E2-B043A96AF83F}" type="slidenum">
              <a:rPr lang="en-AD" smtClean="0"/>
              <a:t>‹#›</a:t>
            </a:fld>
            <a:endParaRPr lang="en-AD"/>
          </a:p>
        </p:txBody>
      </p:sp>
    </p:spTree>
    <p:extLst>
      <p:ext uri="{BB962C8B-B14F-4D97-AF65-F5344CB8AC3E}">
        <p14:creationId xmlns:p14="http://schemas.microsoft.com/office/powerpoint/2010/main" val="28979338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DA6F2D0-CC75-7FA7-4EC4-FC029F88C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E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6821E2-EAF3-A21A-D1FB-B44E9AE82A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E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E6D613-D80E-5AE7-4BF6-9E36DC2CB05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7497BB-2B28-8148-A8D6-20604C6601CF}" type="datetimeFigureOut">
              <a:rPr lang="en-AD" smtClean="0"/>
              <a:t>5/21/26</a:t>
            </a:fld>
            <a:endParaRPr lang="en-A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101FA5-81C8-D2DE-54E5-450A55183E1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5A04BA-F711-E13B-93AE-19D3CAE7CD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0A2F6C-7752-6B41-A1E2-B043A96AF83F}" type="slidenum">
              <a:rPr lang="en-AD" smtClean="0"/>
              <a:t>‹#›</a:t>
            </a:fld>
            <a:endParaRPr lang="en-AD"/>
          </a:p>
        </p:txBody>
      </p:sp>
      <p:sp>
        <p:nvSpPr>
          <p:cNvPr id="7" name="Content Placeholder 9">
            <a:extLst>
              <a:ext uri="{FF2B5EF4-FFF2-40B4-BE49-F238E27FC236}">
                <a16:creationId xmlns:a16="http://schemas.microsoft.com/office/drawing/2014/main" id="{64258854-BF45-C62A-3EBD-2AE3D75AC8F9}"/>
              </a:ext>
            </a:extLst>
          </p:cNvPr>
          <p:cNvSpPr txBox="1">
            <a:spLocks/>
          </p:cNvSpPr>
          <p:nvPr userDrawn="1"/>
        </p:nvSpPr>
        <p:spPr>
          <a:xfrm>
            <a:off x="573088" y="420688"/>
            <a:ext cx="1144587" cy="48577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ES" dirty="0"/>
          </a:p>
        </p:txBody>
      </p:sp>
    </p:spTree>
    <p:extLst>
      <p:ext uri="{BB962C8B-B14F-4D97-AF65-F5344CB8AC3E}">
        <p14:creationId xmlns:p14="http://schemas.microsoft.com/office/powerpoint/2010/main" val="31189817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84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  <p:sldLayoutId id="214748368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3D342B-07AA-00AF-130D-1B066A3F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15E4E3-D2DF-04F8-7417-2DCD06216F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041400"/>
            <a:ext cx="9144000" cy="2387600"/>
          </a:xfrm>
        </p:spPr>
        <p:txBody>
          <a:bodyPr>
            <a:normAutofit/>
          </a:bodyPr>
          <a:lstStyle/>
          <a:p>
            <a:r>
              <a:rPr lang="en-AD" sz="4400" dirty="0">
                <a:latin typeface="Calibri" panose="020F0502020204030204" pitchFamily="34" charset="0"/>
                <a:cs typeface="Calibri" panose="020F0502020204030204" pitchFamily="34" charset="0"/>
              </a:rPr>
              <a:t>Paediatric TEES Myringoplasty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F825F8C-7E3C-AFDD-E9B5-B3EC2290B6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521075"/>
            <a:ext cx="9144000" cy="1059607"/>
          </a:xfrm>
        </p:spPr>
        <p:txBody>
          <a:bodyPr/>
          <a:lstStyle/>
          <a:p>
            <a:r>
              <a:rPr lang="en-AD" dirty="0">
                <a:latin typeface="Calibri" panose="020F0502020204030204" pitchFamily="34" charset="0"/>
                <a:cs typeface="Calibri" panose="020F0502020204030204" pitchFamily="34" charset="0"/>
              </a:rPr>
              <a:t>Subtotal perforation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6F8FD0C-8700-7B9D-2483-3CEDF7A613B7}"/>
              </a:ext>
            </a:extLst>
          </p:cNvPr>
          <p:cNvCxnSpPr/>
          <p:nvPr/>
        </p:nvCxnSpPr>
        <p:spPr>
          <a:xfrm>
            <a:off x="1524000" y="3429000"/>
            <a:ext cx="9144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itle 1">
            <a:extLst>
              <a:ext uri="{FF2B5EF4-FFF2-40B4-BE49-F238E27FC236}">
                <a16:creationId xmlns:a16="http://schemas.microsoft.com/office/drawing/2014/main" id="{15A6B4C6-3C24-94C3-2B98-6B6B8568334F}"/>
              </a:ext>
            </a:extLst>
          </p:cNvPr>
          <p:cNvSpPr txBox="1">
            <a:spLocks/>
          </p:cNvSpPr>
          <p:nvPr/>
        </p:nvSpPr>
        <p:spPr>
          <a:xfrm>
            <a:off x="1524000" y="4672755"/>
            <a:ext cx="9144000" cy="123591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D" sz="1600" dirty="0">
                <a:latin typeface="Calibri" panose="020F0502020204030204" pitchFamily="34" charset="0"/>
                <a:cs typeface="Calibri" panose="020F0502020204030204" pitchFamily="34" charset="0"/>
              </a:rPr>
              <a:t>François SIMON MD PhD</a:t>
            </a:r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933912A2-E9C5-5000-EBC4-1ECCEE1D985E}"/>
              </a:ext>
            </a:extLst>
          </p:cNvPr>
          <p:cNvSpPr txBox="1">
            <a:spLocks/>
          </p:cNvSpPr>
          <p:nvPr/>
        </p:nvSpPr>
        <p:spPr>
          <a:xfrm>
            <a:off x="1524000" y="5908675"/>
            <a:ext cx="9144000" cy="6445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ES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>
                <a:solidFill>
                  <a:schemeClr val="accent3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/>
            </a:lvl2pPr>
            <a:lvl3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3pPr>
            <a:lvl4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4pPr>
            <a:lvl5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5pPr>
            <a:lvl6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6pPr>
            <a:lvl7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7pPr>
            <a:lvl8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8pPr>
            <a:lvl9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9pPr>
          </a:lstStyle>
          <a:p>
            <a:r>
              <a:rPr lang="en-AD" dirty="0"/>
              <a:t>Hôspital Necker – Enfants Malades, APHP, Paris, France</a:t>
            </a:r>
          </a:p>
        </p:txBody>
      </p:sp>
      <p:pic>
        <p:nvPicPr>
          <p:cNvPr id="6" name="Picture 5" descr="A close up of a logo&#10;&#10;Description automatically generated">
            <a:extLst>
              <a:ext uri="{FF2B5EF4-FFF2-40B4-BE49-F238E27FC236}">
                <a16:creationId xmlns:a16="http://schemas.microsoft.com/office/drawing/2014/main" id="{FC56763B-93CE-BB93-F030-B0CD7021DD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41495" y="498386"/>
            <a:ext cx="1109009" cy="559126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18E2BE45-00CA-E420-CFE8-ED7FA1B42B0C}"/>
              </a:ext>
            </a:extLst>
          </p:cNvPr>
          <p:cNvSpPr/>
          <p:nvPr/>
        </p:nvSpPr>
        <p:spPr>
          <a:xfrm>
            <a:off x="10778067" y="506851"/>
            <a:ext cx="761999" cy="54301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ES" sz="800" dirty="0">
                <a:solidFill>
                  <a:schemeClr val="tx1"/>
                </a:solidFill>
              </a:rPr>
              <a:t>Subspecialty logo here</a:t>
            </a:r>
          </a:p>
        </p:txBody>
      </p:sp>
    </p:spTree>
    <p:extLst>
      <p:ext uri="{BB962C8B-B14F-4D97-AF65-F5344CB8AC3E}">
        <p14:creationId xmlns:p14="http://schemas.microsoft.com/office/powerpoint/2010/main" val="5544818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</TotalTime>
  <Words>23</Words>
  <Application>Microsoft Macintosh PowerPoint</Application>
  <PresentationFormat>Widescreen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Paediatric TEES Myringoplasty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Marc Queralt</dc:creator>
  <cp:lastModifiedBy>Tothom</cp:lastModifiedBy>
  <cp:revision>9</cp:revision>
  <dcterms:created xsi:type="dcterms:W3CDTF">2026-03-30T07:02:55Z</dcterms:created>
  <dcterms:modified xsi:type="dcterms:W3CDTF">2026-05-21T11:28:09Z</dcterms:modified>
</cp:coreProperties>
</file>